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6" r:id="rId3"/>
    <p:sldId id="256" r:id="rId4"/>
    <p:sldId id="277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8" r:id="rId23"/>
    <p:sldId id="279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1F138-EEBF-43C9-AB8F-3885034E19F6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5E95D-BF7A-430D-B34F-D5C7C40FD0D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cks-gai.oren.muzkult.ru/media/2019/07/19/1260990212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5991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avatars.mds.yandex.net/get-zen_doc/108872/pub_5bbef1d548032300ab747351_5bbef1f160011700aa85bceb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116632"/>
            <a:ext cx="11144250" cy="628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1.bp.blogspot.com/-YDs8mi7--vM/WVvUyPq18NI/AAAAAAAABrM/OW1bZa5v9fA3oxGDsU2ExHD6qsBvlM3wgCLcBGAs/s1600/2868582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899920" cy="6899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80" name="Picture 4" descr="https://cloud.prezentacii.org/19/01/118637/images/screen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d.videouroki.net/html/2018/02/04/v_5a76c650c24df/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pbs.twimg.com/media/D8XG58oWsAEKeM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ds04.infourok.ru/uploads/ex/0499/00163830-c133dadd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avatars.mds.yandex.net/get-zen_doc/1587860/pub_5dc714852978bf375cfa5606_5dc718a113aa6c3a6247d296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708920"/>
            <a:ext cx="4968552" cy="4525963"/>
          </a:xfrm>
        </p:spPr>
        <p:txBody>
          <a:bodyPr>
            <a:normAutofit/>
          </a:bodyPr>
          <a:lstStyle/>
          <a:p>
            <a:r>
              <a:rPr lang="ru-RU" b="1" dirty="0"/>
              <a:t>Лето - счастливая и долгая пора. Пора отдыха. Все мы с вами любим отдыхать на природе, порой забывая о том, что губим красоту природы, наносим ей вред.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ds03.infourok.ru/uploads/ex/0de8/0005789f-b2844e1f/hello_html_7e3e19f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47726"/>
            <a:ext cx="10269906" cy="77057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387423"/>
            <a:ext cx="10188624" cy="302433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Знаете ли вы, что бумага, брошенная вами в лесу, будет лежать более 2-х лет, консервные банки - более 30 лет, полиэтиленовый пакет - более 200 лет, стекло- 1000 лет. Да, ребята, природа наша терпелива, она многое человеку прощает, но и взывает о нашей помощи, защите.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images.myshared.ru/7/827444/slide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mega-talant.com/uploads/files/533157/94636/99844_images/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avatars.mds.yandex.net/get-pdb/754739/a20f2554-f800-4ecb-9145-b03366de8aa4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12052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0"/>
            <a:ext cx="9289032" cy="4525963"/>
          </a:xfrm>
        </p:spPr>
        <p:txBody>
          <a:bodyPr/>
          <a:lstStyle/>
          <a:p>
            <a:r>
              <a:rPr lang="ru-RU" b="1" dirty="0"/>
              <a:t>Дорогие ребята, пусть летний отдых укрепит ваше здоровье. А вот эти небольшие советы помогут вам в этом.</a:t>
            </a:r>
          </a:p>
          <a:p>
            <a:r>
              <a:rPr lang="ru-RU" b="1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900igr.net/up/datas/246983/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ds04.infourok.ru/uploads/ex/0c12/00171681-b75b94c1/1/img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9432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s://myslide.ru/documents_4/74a9ebe408e46d2c3f756cfbfc188306/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2272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vk.vkfaces.com/845020/v845020000/9c09d/CNraL2XvBh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150486" cy="465313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861048"/>
            <a:ext cx="8784976" cy="4525963"/>
          </a:xfrm>
        </p:spPr>
        <p:txBody>
          <a:bodyPr/>
          <a:lstStyle/>
          <a:p>
            <a:r>
              <a:rPr lang="ru-RU" b="1" dirty="0"/>
              <a:t>Самое дорогое на свете – жизнь и здоровье человека.</a:t>
            </a:r>
          </a:p>
          <a:p>
            <a:r>
              <a:rPr lang="ru-RU" b="1" dirty="0"/>
              <a:t>Чтобы не приносить огорчения водителям транспорта, чтобы не случилось несчастье на улице, вы должны всегда знать и выполнять ПДД.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ds04.infourok.ru/uploads/ex/038b/001168aa-a40ddb5a/640/img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ds05.infourok.ru/uploads/ex/0c9f/00095b6e-cf90472f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ds05.infourok.ru/uploads/ex/0639/00034e10-f4e2c96d/1/640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s://ds04.infourok.ru/uploads/ex/0e31/000021b8-8c0e72b6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shkola65.my1.ru/43961-Kaniku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85776"/>
            <a:ext cx="9753600" cy="7343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s://gtn-pravda.ru/static/2019/05/le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007802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Каникулы, каникулы –</a:t>
            </a:r>
          </a:p>
          <a:p>
            <a:r>
              <a:rPr lang="ru-RU" sz="2000" b="1" dirty="0"/>
              <a:t>Ура! Ура! Ура!</a:t>
            </a:r>
          </a:p>
          <a:p>
            <a:r>
              <a:rPr lang="ru-RU" sz="2000" b="1" dirty="0"/>
              <a:t>По-летнему откликнулись</a:t>
            </a:r>
          </a:p>
          <a:p>
            <a:r>
              <a:rPr lang="ru-RU" sz="2000" b="1" dirty="0"/>
              <a:t>И речка, и гора!</a:t>
            </a:r>
          </a:p>
          <a:p>
            <a:r>
              <a:rPr lang="ru-RU" sz="2000" b="1" dirty="0"/>
              <a:t>Поход, рыбалка, стадион</a:t>
            </a:r>
          </a:p>
          <a:p>
            <a:r>
              <a:rPr lang="ru-RU" sz="2000" b="1" dirty="0"/>
              <a:t>Воображенье дразнят!</a:t>
            </a:r>
          </a:p>
          <a:p>
            <a:r>
              <a:rPr lang="ru-RU" sz="2000" b="1" dirty="0"/>
              <a:t>И развлечений миллион,</a:t>
            </a:r>
          </a:p>
          <a:p>
            <a:r>
              <a:rPr lang="ru-RU" sz="2000" b="1" dirty="0"/>
              <a:t>И каждый день, как праздник!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cdn.bitrix24.ru/b12672300/landing/5a9/5a9999418049288281a8be5b2cfd6958/cbs5oRmETD4_1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14155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468560" y="1556792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/>
              <a:t>Побольше ешьте фруктов</a:t>
            </a:r>
          </a:p>
          <a:p>
            <a:pPr>
              <a:buNone/>
            </a:pPr>
            <a:r>
              <a:rPr lang="ru-RU" b="1" dirty="0"/>
              <a:t>И овощей, конечно.</a:t>
            </a:r>
          </a:p>
          <a:p>
            <a:pPr>
              <a:buNone/>
            </a:pPr>
            <a:r>
              <a:rPr lang="ru-RU" b="1" dirty="0"/>
              <a:t>Чтоб с силами собраться,</a:t>
            </a:r>
          </a:p>
          <a:p>
            <a:pPr>
              <a:buNone/>
            </a:pPr>
            <a:r>
              <a:rPr lang="ru-RU" b="1" dirty="0"/>
              <a:t>Здоровыми всем стать.</a:t>
            </a:r>
          </a:p>
          <a:p>
            <a:pPr>
              <a:buNone/>
            </a:pPr>
            <a:r>
              <a:rPr lang="ru-RU" b="1" dirty="0"/>
              <a:t>А в сентябре все снова</a:t>
            </a:r>
          </a:p>
          <a:p>
            <a:pPr>
              <a:buNone/>
            </a:pPr>
            <a:r>
              <a:rPr lang="ru-RU" b="1" dirty="0"/>
              <a:t>Вы в школу возвратитесь,</a:t>
            </a:r>
          </a:p>
          <a:p>
            <a:pPr>
              <a:buNone/>
            </a:pPr>
            <a:r>
              <a:rPr lang="ru-RU" b="1" dirty="0"/>
              <a:t>Как только позовет вас</a:t>
            </a:r>
          </a:p>
          <a:p>
            <a:pPr>
              <a:buNone/>
            </a:pPr>
            <a:r>
              <a:rPr lang="ru-RU" b="1" dirty="0"/>
              <a:t>Знакомый всем звонок.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s://www.resepty.ru/images/a18/545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215</Words>
  <Application>Microsoft Office PowerPoint</Application>
  <PresentationFormat>Экран (4:3)</PresentationFormat>
  <Paragraphs>24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Наташа</cp:lastModifiedBy>
  <cp:revision>1</cp:revision>
  <dcterms:created xsi:type="dcterms:W3CDTF">2020-05-20T12:14:59Z</dcterms:created>
  <dcterms:modified xsi:type="dcterms:W3CDTF">2020-05-20T12:51:10Z</dcterms:modified>
</cp:coreProperties>
</file>